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8" r:id="rId3"/>
    <p:sldId id="260" r:id="rId4"/>
    <p:sldId id="262" r:id="rId5"/>
    <p:sldId id="286" r:id="rId6"/>
    <p:sldId id="270" r:id="rId7"/>
    <p:sldId id="287" r:id="rId8"/>
    <p:sldId id="288" r:id="rId9"/>
    <p:sldId id="289" r:id="rId10"/>
    <p:sldId id="281" r:id="rId11"/>
  </p:sldIdLst>
  <p:sldSz cx="9144000" cy="5143500" type="screen16x9"/>
  <p:notesSz cx="6858000" cy="9144000"/>
  <p:embeddedFontLst>
    <p:embeddedFont>
      <p:font typeface="Pontano Sans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entury" panose="02040604050505020304" pitchFamily="18" charset="0"/>
      <p:regular r:id="rId18"/>
    </p:embeddedFont>
    <p:embeddedFont>
      <p:font typeface="Dosis ExtraLight" panose="020B0604020202020204" charset="0"/>
      <p:regular r:id="rId19"/>
      <p:bold r:id="rId20"/>
    </p:embeddedFont>
    <p:embeddedFont>
      <p:font typeface="Dosis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5688B0-4586-4F79-B386-ED4F693CF96F}">
  <a:tblStyle styleId="{EF5688B0-4586-4F79-B386-ED4F693CF9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2BCA17F-677F-49BD-A665-7EACDE12126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F5B130-CE45-4B53-B8BA-C771929A29E3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C090D2EC-619D-4628-AC45-8FE81911A99D}">
      <dgm:prSet phldrT="[Текст]"/>
      <dgm:spPr/>
      <dgm:t>
        <a:bodyPr/>
        <a:lstStyle/>
        <a:p>
          <a:r>
            <a:rPr lang="ru-RU" dirty="0" smtClean="0"/>
            <a:t>Петунии ждут высадки на клумбы лицея </a:t>
          </a:r>
          <a:endParaRPr lang="ru-RU" dirty="0"/>
        </a:p>
      </dgm:t>
    </dgm:pt>
    <dgm:pt modelId="{95251E54-50B1-44AA-93BA-05DEDE4B8337}" type="parTrans" cxnId="{3EE0FA23-F06C-4956-BFAC-EB2B64DE9240}">
      <dgm:prSet/>
      <dgm:spPr/>
      <dgm:t>
        <a:bodyPr/>
        <a:lstStyle/>
        <a:p>
          <a:endParaRPr lang="ru-RU"/>
        </a:p>
      </dgm:t>
    </dgm:pt>
    <dgm:pt modelId="{98BEA99B-D395-4D4F-9CEB-C1A02BE7199D}" type="sibTrans" cxnId="{3EE0FA23-F06C-4956-BFAC-EB2B64DE9240}">
      <dgm:prSet/>
      <dgm:spPr/>
      <dgm:t>
        <a:bodyPr/>
        <a:lstStyle/>
        <a:p>
          <a:endParaRPr lang="ru-RU"/>
        </a:p>
      </dgm:t>
    </dgm:pt>
    <dgm:pt modelId="{77A50220-7344-44EB-84A2-20ADB58CD0EA}" type="pres">
      <dgm:prSet presAssocID="{5CF5B130-CE45-4B53-B8BA-C771929A29E3}" presName="Name0" presStyleCnt="0">
        <dgm:presLayoutVars>
          <dgm:chMax/>
          <dgm:chPref/>
          <dgm:dir/>
        </dgm:presLayoutVars>
      </dgm:prSet>
      <dgm:spPr/>
    </dgm:pt>
    <dgm:pt modelId="{2760EED2-1B9B-4097-AFF7-5423B38DB3FB}" type="pres">
      <dgm:prSet presAssocID="{C090D2EC-619D-4628-AC45-8FE81911A99D}" presName="composite" presStyleCnt="0"/>
      <dgm:spPr/>
    </dgm:pt>
    <dgm:pt modelId="{91303190-C56E-42E6-A35F-4E08BAB06E1F}" type="pres">
      <dgm:prSet presAssocID="{C090D2EC-619D-4628-AC45-8FE81911A99D}" presName="Accent" presStyleLbl="alignNode1" presStyleIdx="0" presStyleCnt="1">
        <dgm:presLayoutVars>
          <dgm:chMax val="0"/>
          <dgm:chPref val="0"/>
        </dgm:presLayoutVars>
      </dgm:prSet>
      <dgm:spPr/>
    </dgm:pt>
    <dgm:pt modelId="{F6675444-05D6-424E-A16B-CBBD6B39AC8D}" type="pres">
      <dgm:prSet presAssocID="{C090D2EC-619D-4628-AC45-8FE81911A99D}" presName="Image" presStyleLbl="bgImgPlace1" presStyleIdx="0" presStyleCnt="1" custLinFactNeighborX="-6699" custLinFactNeighborY="2949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/>
          <a:srcRect/>
          <a:stretch>
            <a:fillRect l="-34000" r="-34000"/>
          </a:stretch>
        </a:blipFill>
      </dgm:spPr>
    </dgm:pt>
    <dgm:pt modelId="{8C3E1A1E-633B-493D-B908-8F7F04674E45}" type="pres">
      <dgm:prSet presAssocID="{C090D2EC-619D-4628-AC45-8FE81911A99D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715FDC-551F-43E9-BE9D-BABD524EE1D0}" type="pres">
      <dgm:prSet presAssocID="{C090D2EC-619D-4628-AC45-8FE81911A99D}" presName="Space" presStyleCnt="0">
        <dgm:presLayoutVars>
          <dgm:chMax val="0"/>
          <dgm:chPref val="0"/>
        </dgm:presLayoutVars>
      </dgm:prSet>
      <dgm:spPr/>
    </dgm:pt>
  </dgm:ptLst>
  <dgm:cxnLst>
    <dgm:cxn modelId="{110679D0-B333-476F-9419-993F720310AD}" type="presOf" srcId="{C090D2EC-619D-4628-AC45-8FE81911A99D}" destId="{8C3E1A1E-633B-493D-B908-8F7F04674E45}" srcOrd="0" destOrd="0" presId="urn:microsoft.com/office/officeart/2008/layout/AlternatingPictureCircles"/>
    <dgm:cxn modelId="{A7635B65-9BE1-4534-A354-8A5C8EF59B3C}" type="presOf" srcId="{5CF5B130-CE45-4B53-B8BA-C771929A29E3}" destId="{77A50220-7344-44EB-84A2-20ADB58CD0EA}" srcOrd="0" destOrd="0" presId="urn:microsoft.com/office/officeart/2008/layout/AlternatingPictureCircles"/>
    <dgm:cxn modelId="{3EE0FA23-F06C-4956-BFAC-EB2B64DE9240}" srcId="{5CF5B130-CE45-4B53-B8BA-C771929A29E3}" destId="{C090D2EC-619D-4628-AC45-8FE81911A99D}" srcOrd="0" destOrd="0" parTransId="{95251E54-50B1-44AA-93BA-05DEDE4B8337}" sibTransId="{98BEA99B-D395-4D4F-9CEB-C1A02BE7199D}"/>
    <dgm:cxn modelId="{951EECB8-565C-4A94-A14D-49EEF878BAFD}" type="presParOf" srcId="{77A50220-7344-44EB-84A2-20ADB58CD0EA}" destId="{2760EED2-1B9B-4097-AFF7-5423B38DB3FB}" srcOrd="0" destOrd="0" presId="urn:microsoft.com/office/officeart/2008/layout/AlternatingPictureCircles"/>
    <dgm:cxn modelId="{FA666AB7-F520-464C-81CA-C43EB014C05E}" type="presParOf" srcId="{2760EED2-1B9B-4097-AFF7-5423B38DB3FB}" destId="{91303190-C56E-42E6-A35F-4E08BAB06E1F}" srcOrd="0" destOrd="0" presId="urn:microsoft.com/office/officeart/2008/layout/AlternatingPictureCircles"/>
    <dgm:cxn modelId="{E2475854-E586-4EFA-BADB-F87968D93BD8}" type="presParOf" srcId="{2760EED2-1B9B-4097-AFF7-5423B38DB3FB}" destId="{F6675444-05D6-424E-A16B-CBBD6B39AC8D}" srcOrd="1" destOrd="0" presId="urn:microsoft.com/office/officeart/2008/layout/AlternatingPictureCircles"/>
    <dgm:cxn modelId="{0BBEC45D-8206-4B5D-8ED6-7D3917B2FAD5}" type="presParOf" srcId="{2760EED2-1B9B-4097-AFF7-5423B38DB3FB}" destId="{8C3E1A1E-633B-493D-B908-8F7F04674E45}" srcOrd="2" destOrd="0" presId="urn:microsoft.com/office/officeart/2008/layout/AlternatingPictureCircles"/>
    <dgm:cxn modelId="{80D82312-2202-420D-9FA5-7F1965357100}" type="presParOf" srcId="{2760EED2-1B9B-4097-AFF7-5423B38DB3FB}" destId="{31715FDC-551F-43E9-BE9D-BABD524EE1D0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03190-C56E-42E6-A35F-4E08BAB06E1F}">
      <dsp:nvSpPr>
        <dsp:cNvPr id="0" name=""/>
        <dsp:cNvSpPr/>
      </dsp:nvSpPr>
      <dsp:spPr>
        <a:xfrm>
          <a:off x="4520796" y="0"/>
          <a:ext cx="4114980" cy="4114800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675444-05D6-424E-A16B-CBBD6B39AC8D}">
      <dsp:nvSpPr>
        <dsp:cNvPr id="0" name=""/>
        <dsp:cNvSpPr/>
      </dsp:nvSpPr>
      <dsp:spPr>
        <a:xfrm>
          <a:off x="169185" y="256858"/>
          <a:ext cx="5061027" cy="3826596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34000" r="-3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E1A1E-633B-493D-B908-8F7F04674E45}">
      <dsp:nvSpPr>
        <dsp:cNvPr id="0" name=""/>
        <dsp:cNvSpPr/>
      </dsp:nvSpPr>
      <dsp:spPr>
        <a:xfrm>
          <a:off x="4973501" y="452608"/>
          <a:ext cx="3209570" cy="320943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Петунии ждут высадки на клумбы лицея </a:t>
          </a:r>
          <a:endParaRPr lang="ru-RU" sz="3400" kern="1200" dirty="0"/>
        </a:p>
      </dsp:txBody>
      <dsp:txXfrm>
        <a:off x="5443532" y="922618"/>
        <a:ext cx="2269508" cy="2269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02205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0376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394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2936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157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162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ded0d3874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ded0d3874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59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4136135"/>
            <a:ext cx="1085915" cy="1007345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936023" cy="2500369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221665" y="0"/>
            <a:ext cx="971649" cy="84302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4918075" y="1991850"/>
            <a:ext cx="395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49676" y="4677"/>
                </a:moveTo>
                <a:lnTo>
                  <a:pt x="49731" y="5469"/>
                </a:lnTo>
                <a:lnTo>
                  <a:pt x="49749" y="6408"/>
                </a:lnTo>
                <a:lnTo>
                  <a:pt x="49786" y="7660"/>
                </a:lnTo>
                <a:lnTo>
                  <a:pt x="49786" y="9169"/>
                </a:lnTo>
                <a:lnTo>
                  <a:pt x="49731" y="10900"/>
                </a:lnTo>
                <a:lnTo>
                  <a:pt x="49694" y="11858"/>
                </a:lnTo>
                <a:lnTo>
                  <a:pt x="49639" y="12833"/>
                </a:lnTo>
                <a:lnTo>
                  <a:pt x="49584" y="13846"/>
                </a:lnTo>
                <a:lnTo>
                  <a:pt x="49492" y="14895"/>
                </a:lnTo>
                <a:lnTo>
                  <a:pt x="49381" y="15982"/>
                </a:lnTo>
                <a:lnTo>
                  <a:pt x="49252" y="17086"/>
                </a:lnTo>
                <a:lnTo>
                  <a:pt x="49087" y="18191"/>
                </a:lnTo>
                <a:lnTo>
                  <a:pt x="48921" y="19314"/>
                </a:lnTo>
                <a:lnTo>
                  <a:pt x="48700" y="20456"/>
                </a:lnTo>
                <a:lnTo>
                  <a:pt x="48479" y="21597"/>
                </a:lnTo>
                <a:lnTo>
                  <a:pt x="48203" y="22720"/>
                </a:lnTo>
                <a:lnTo>
                  <a:pt x="47908" y="23844"/>
                </a:lnTo>
                <a:lnTo>
                  <a:pt x="47577" y="24948"/>
                </a:lnTo>
                <a:lnTo>
                  <a:pt x="47209" y="26053"/>
                </a:lnTo>
                <a:lnTo>
                  <a:pt x="47006" y="26587"/>
                </a:lnTo>
                <a:lnTo>
                  <a:pt x="46804" y="27121"/>
                </a:lnTo>
                <a:lnTo>
                  <a:pt x="46583" y="27636"/>
                </a:lnTo>
                <a:lnTo>
                  <a:pt x="46362" y="28152"/>
                </a:lnTo>
                <a:lnTo>
                  <a:pt x="46122" y="28667"/>
                </a:lnTo>
                <a:lnTo>
                  <a:pt x="45883" y="29165"/>
                </a:lnTo>
                <a:lnTo>
                  <a:pt x="45625" y="29643"/>
                </a:lnTo>
                <a:lnTo>
                  <a:pt x="45349" y="30122"/>
                </a:lnTo>
                <a:lnTo>
                  <a:pt x="45073" y="30601"/>
                </a:lnTo>
                <a:lnTo>
                  <a:pt x="44778" y="31061"/>
                </a:lnTo>
                <a:lnTo>
                  <a:pt x="44484" y="31503"/>
                </a:lnTo>
                <a:lnTo>
                  <a:pt x="44171" y="31926"/>
                </a:lnTo>
                <a:lnTo>
                  <a:pt x="43839" y="32350"/>
                </a:lnTo>
                <a:lnTo>
                  <a:pt x="43508" y="32736"/>
                </a:lnTo>
                <a:lnTo>
                  <a:pt x="43158" y="33123"/>
                </a:lnTo>
                <a:lnTo>
                  <a:pt x="42827" y="33491"/>
                </a:lnTo>
                <a:lnTo>
                  <a:pt x="42458" y="33841"/>
                </a:lnTo>
                <a:lnTo>
                  <a:pt x="42109" y="34154"/>
                </a:lnTo>
                <a:lnTo>
                  <a:pt x="41740" y="34467"/>
                </a:lnTo>
                <a:lnTo>
                  <a:pt x="41372" y="34780"/>
                </a:lnTo>
                <a:lnTo>
                  <a:pt x="41004" y="35056"/>
                </a:lnTo>
                <a:lnTo>
                  <a:pt x="40617" y="35314"/>
                </a:lnTo>
                <a:lnTo>
                  <a:pt x="40231" y="35572"/>
                </a:lnTo>
                <a:lnTo>
                  <a:pt x="39844" y="35811"/>
                </a:lnTo>
                <a:lnTo>
                  <a:pt x="39457" y="36032"/>
                </a:lnTo>
                <a:lnTo>
                  <a:pt x="39052" y="36253"/>
                </a:lnTo>
                <a:lnTo>
                  <a:pt x="38666" y="36437"/>
                </a:lnTo>
                <a:lnTo>
                  <a:pt x="38261" y="36621"/>
                </a:lnTo>
                <a:lnTo>
                  <a:pt x="37874" y="36805"/>
                </a:lnTo>
                <a:lnTo>
                  <a:pt x="37469" y="36953"/>
                </a:lnTo>
                <a:lnTo>
                  <a:pt x="36659" y="37247"/>
                </a:lnTo>
                <a:lnTo>
                  <a:pt x="35867" y="37487"/>
                </a:lnTo>
                <a:lnTo>
                  <a:pt x="35057" y="37689"/>
                </a:lnTo>
                <a:lnTo>
                  <a:pt x="34265" y="37836"/>
                </a:lnTo>
                <a:lnTo>
                  <a:pt x="33492" y="37965"/>
                </a:lnTo>
                <a:lnTo>
                  <a:pt x="32719" y="38057"/>
                </a:lnTo>
                <a:lnTo>
                  <a:pt x="31964" y="38131"/>
                </a:lnTo>
                <a:lnTo>
                  <a:pt x="31227" y="38168"/>
                </a:lnTo>
                <a:lnTo>
                  <a:pt x="30528" y="38186"/>
                </a:lnTo>
                <a:lnTo>
                  <a:pt x="29846" y="38168"/>
                </a:lnTo>
                <a:lnTo>
                  <a:pt x="29202" y="38149"/>
                </a:lnTo>
                <a:lnTo>
                  <a:pt x="28576" y="38113"/>
                </a:lnTo>
                <a:lnTo>
                  <a:pt x="27987" y="38057"/>
                </a:lnTo>
                <a:lnTo>
                  <a:pt x="27453" y="37984"/>
                </a:lnTo>
                <a:lnTo>
                  <a:pt x="26956" y="37928"/>
                </a:lnTo>
                <a:lnTo>
                  <a:pt x="26090" y="37781"/>
                </a:lnTo>
                <a:lnTo>
                  <a:pt x="25446" y="37652"/>
                </a:lnTo>
                <a:lnTo>
                  <a:pt x="25041" y="37560"/>
                </a:lnTo>
                <a:lnTo>
                  <a:pt x="24912" y="37523"/>
                </a:lnTo>
                <a:lnTo>
                  <a:pt x="24838" y="37395"/>
                </a:lnTo>
                <a:lnTo>
                  <a:pt x="24636" y="37026"/>
                </a:lnTo>
                <a:lnTo>
                  <a:pt x="24323" y="36456"/>
                </a:lnTo>
                <a:lnTo>
                  <a:pt x="23955" y="35664"/>
                </a:lnTo>
                <a:lnTo>
                  <a:pt x="23752" y="35204"/>
                </a:lnTo>
                <a:lnTo>
                  <a:pt x="23550" y="34706"/>
                </a:lnTo>
                <a:lnTo>
                  <a:pt x="23347" y="34154"/>
                </a:lnTo>
                <a:lnTo>
                  <a:pt x="23126" y="33565"/>
                </a:lnTo>
                <a:lnTo>
                  <a:pt x="22924" y="32957"/>
                </a:lnTo>
                <a:lnTo>
                  <a:pt x="22739" y="32294"/>
                </a:lnTo>
                <a:lnTo>
                  <a:pt x="22555" y="31613"/>
                </a:lnTo>
                <a:lnTo>
                  <a:pt x="22390" y="30895"/>
                </a:lnTo>
                <a:lnTo>
                  <a:pt x="22242" y="30159"/>
                </a:lnTo>
                <a:lnTo>
                  <a:pt x="22113" y="29385"/>
                </a:lnTo>
                <a:lnTo>
                  <a:pt x="22021" y="28612"/>
                </a:lnTo>
                <a:lnTo>
                  <a:pt x="21966" y="27802"/>
                </a:lnTo>
                <a:lnTo>
                  <a:pt x="21929" y="26974"/>
                </a:lnTo>
                <a:lnTo>
                  <a:pt x="21948" y="26145"/>
                </a:lnTo>
                <a:lnTo>
                  <a:pt x="22003" y="25298"/>
                </a:lnTo>
                <a:lnTo>
                  <a:pt x="22040" y="24856"/>
                </a:lnTo>
                <a:lnTo>
                  <a:pt x="22095" y="24433"/>
                </a:lnTo>
                <a:lnTo>
                  <a:pt x="22169" y="23991"/>
                </a:lnTo>
                <a:lnTo>
                  <a:pt x="22242" y="23567"/>
                </a:lnTo>
                <a:lnTo>
                  <a:pt x="22334" y="23125"/>
                </a:lnTo>
                <a:lnTo>
                  <a:pt x="22445" y="22684"/>
                </a:lnTo>
                <a:lnTo>
                  <a:pt x="22574" y="22260"/>
                </a:lnTo>
                <a:lnTo>
                  <a:pt x="22703" y="21818"/>
                </a:lnTo>
                <a:lnTo>
                  <a:pt x="22850" y="21376"/>
                </a:lnTo>
                <a:lnTo>
                  <a:pt x="23034" y="20935"/>
                </a:lnTo>
                <a:lnTo>
                  <a:pt x="23218" y="20493"/>
                </a:lnTo>
                <a:lnTo>
                  <a:pt x="23421" y="20069"/>
                </a:lnTo>
                <a:lnTo>
                  <a:pt x="23623" y="19627"/>
                </a:lnTo>
                <a:lnTo>
                  <a:pt x="23863" y="19185"/>
                </a:lnTo>
                <a:lnTo>
                  <a:pt x="24120" y="18762"/>
                </a:lnTo>
                <a:lnTo>
                  <a:pt x="24397" y="18320"/>
                </a:lnTo>
                <a:lnTo>
                  <a:pt x="24691" y="17897"/>
                </a:lnTo>
                <a:lnTo>
                  <a:pt x="24986" y="17473"/>
                </a:lnTo>
                <a:lnTo>
                  <a:pt x="25317" y="17050"/>
                </a:lnTo>
                <a:lnTo>
                  <a:pt x="25667" y="16645"/>
                </a:lnTo>
                <a:lnTo>
                  <a:pt x="26035" y="16240"/>
                </a:lnTo>
                <a:lnTo>
                  <a:pt x="26403" y="15834"/>
                </a:lnTo>
                <a:lnTo>
                  <a:pt x="26790" y="15448"/>
                </a:lnTo>
                <a:lnTo>
                  <a:pt x="27177" y="15061"/>
                </a:lnTo>
                <a:lnTo>
                  <a:pt x="27600" y="14693"/>
                </a:lnTo>
                <a:lnTo>
                  <a:pt x="28024" y="14325"/>
                </a:lnTo>
                <a:lnTo>
                  <a:pt x="28447" y="13956"/>
                </a:lnTo>
                <a:lnTo>
                  <a:pt x="28889" y="13607"/>
                </a:lnTo>
                <a:lnTo>
                  <a:pt x="29349" y="13257"/>
                </a:lnTo>
                <a:lnTo>
                  <a:pt x="29810" y="12925"/>
                </a:lnTo>
                <a:lnTo>
                  <a:pt x="30767" y="12263"/>
                </a:lnTo>
                <a:lnTo>
                  <a:pt x="31743" y="11637"/>
                </a:lnTo>
                <a:lnTo>
                  <a:pt x="32737" y="11047"/>
                </a:lnTo>
                <a:lnTo>
                  <a:pt x="33750" y="10477"/>
                </a:lnTo>
                <a:lnTo>
                  <a:pt x="34781" y="9943"/>
                </a:lnTo>
                <a:lnTo>
                  <a:pt x="35812" y="9446"/>
                </a:lnTo>
                <a:lnTo>
                  <a:pt x="36843" y="8949"/>
                </a:lnTo>
                <a:lnTo>
                  <a:pt x="37874" y="8507"/>
                </a:lnTo>
                <a:lnTo>
                  <a:pt x="38905" y="8065"/>
                </a:lnTo>
                <a:lnTo>
                  <a:pt x="39899" y="7678"/>
                </a:lnTo>
                <a:lnTo>
                  <a:pt x="40893" y="7291"/>
                </a:lnTo>
                <a:lnTo>
                  <a:pt x="41851" y="6960"/>
                </a:lnTo>
                <a:lnTo>
                  <a:pt x="42771" y="6629"/>
                </a:lnTo>
                <a:lnTo>
                  <a:pt x="43674" y="6334"/>
                </a:lnTo>
                <a:lnTo>
                  <a:pt x="45331" y="5819"/>
                </a:lnTo>
                <a:lnTo>
                  <a:pt x="46785" y="5395"/>
                </a:lnTo>
                <a:lnTo>
                  <a:pt x="47982" y="5082"/>
                </a:lnTo>
                <a:lnTo>
                  <a:pt x="48903" y="4861"/>
                </a:lnTo>
                <a:lnTo>
                  <a:pt x="49676" y="4677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235802" y="2802078"/>
            <a:ext cx="1905613" cy="1255536"/>
          </a:xfrm>
          <a:custGeom>
            <a:avLst/>
            <a:gdLst/>
            <a:ahLst/>
            <a:cxnLst/>
            <a:rect l="l" t="t" r="r" b="b"/>
            <a:pathLst>
              <a:path w="19646" h="12944" extrusionOk="0">
                <a:moveTo>
                  <a:pt x="9261" y="0"/>
                </a:moveTo>
                <a:lnTo>
                  <a:pt x="8654" y="19"/>
                </a:lnTo>
                <a:lnTo>
                  <a:pt x="8065" y="37"/>
                </a:lnTo>
                <a:lnTo>
                  <a:pt x="7457" y="74"/>
                </a:lnTo>
                <a:lnTo>
                  <a:pt x="6868" y="129"/>
                </a:lnTo>
                <a:lnTo>
                  <a:pt x="6297" y="203"/>
                </a:lnTo>
                <a:lnTo>
                  <a:pt x="5174" y="350"/>
                </a:lnTo>
                <a:lnTo>
                  <a:pt x="4106" y="534"/>
                </a:lnTo>
                <a:lnTo>
                  <a:pt x="3130" y="737"/>
                </a:lnTo>
                <a:lnTo>
                  <a:pt x="2247" y="939"/>
                </a:lnTo>
                <a:lnTo>
                  <a:pt x="1492" y="1123"/>
                </a:lnTo>
                <a:lnTo>
                  <a:pt x="866" y="1289"/>
                </a:lnTo>
                <a:lnTo>
                  <a:pt x="405" y="1436"/>
                </a:lnTo>
                <a:lnTo>
                  <a:pt x="0" y="1547"/>
                </a:lnTo>
                <a:lnTo>
                  <a:pt x="203" y="1915"/>
                </a:lnTo>
                <a:lnTo>
                  <a:pt x="424" y="2357"/>
                </a:lnTo>
                <a:lnTo>
                  <a:pt x="737" y="2909"/>
                </a:lnTo>
                <a:lnTo>
                  <a:pt x="1142" y="3591"/>
                </a:lnTo>
                <a:lnTo>
                  <a:pt x="1602" y="4364"/>
                </a:lnTo>
                <a:lnTo>
                  <a:pt x="2155" y="5192"/>
                </a:lnTo>
                <a:lnTo>
                  <a:pt x="2762" y="6095"/>
                </a:lnTo>
                <a:lnTo>
                  <a:pt x="3425" y="6997"/>
                </a:lnTo>
                <a:lnTo>
                  <a:pt x="3793" y="7457"/>
                </a:lnTo>
                <a:lnTo>
                  <a:pt x="4161" y="7917"/>
                </a:lnTo>
                <a:lnTo>
                  <a:pt x="4548" y="8378"/>
                </a:lnTo>
                <a:lnTo>
                  <a:pt x="4953" y="8820"/>
                </a:lnTo>
                <a:lnTo>
                  <a:pt x="5358" y="9261"/>
                </a:lnTo>
                <a:lnTo>
                  <a:pt x="5800" y="9685"/>
                </a:lnTo>
                <a:lnTo>
                  <a:pt x="6223" y="10090"/>
                </a:lnTo>
                <a:lnTo>
                  <a:pt x="6684" y="10495"/>
                </a:lnTo>
                <a:lnTo>
                  <a:pt x="7144" y="10863"/>
                </a:lnTo>
                <a:lnTo>
                  <a:pt x="7604" y="11213"/>
                </a:lnTo>
                <a:lnTo>
                  <a:pt x="8083" y="11544"/>
                </a:lnTo>
                <a:lnTo>
                  <a:pt x="8580" y="11839"/>
                </a:lnTo>
                <a:lnTo>
                  <a:pt x="9077" y="12097"/>
                </a:lnTo>
                <a:lnTo>
                  <a:pt x="9574" y="12336"/>
                </a:lnTo>
                <a:lnTo>
                  <a:pt x="9979" y="12483"/>
                </a:lnTo>
                <a:lnTo>
                  <a:pt x="10385" y="12631"/>
                </a:lnTo>
                <a:lnTo>
                  <a:pt x="10790" y="12723"/>
                </a:lnTo>
                <a:lnTo>
                  <a:pt x="11195" y="12815"/>
                </a:lnTo>
                <a:lnTo>
                  <a:pt x="11581" y="12888"/>
                </a:lnTo>
                <a:lnTo>
                  <a:pt x="11986" y="12925"/>
                </a:lnTo>
                <a:lnTo>
                  <a:pt x="12355" y="12944"/>
                </a:lnTo>
                <a:lnTo>
                  <a:pt x="12741" y="12944"/>
                </a:lnTo>
                <a:lnTo>
                  <a:pt x="13109" y="12925"/>
                </a:lnTo>
                <a:lnTo>
                  <a:pt x="13478" y="12888"/>
                </a:lnTo>
                <a:lnTo>
                  <a:pt x="13846" y="12852"/>
                </a:lnTo>
                <a:lnTo>
                  <a:pt x="14196" y="12778"/>
                </a:lnTo>
                <a:lnTo>
                  <a:pt x="14527" y="12704"/>
                </a:lnTo>
                <a:lnTo>
                  <a:pt x="14877" y="12631"/>
                </a:lnTo>
                <a:lnTo>
                  <a:pt x="15208" y="12520"/>
                </a:lnTo>
                <a:lnTo>
                  <a:pt x="15521" y="12410"/>
                </a:lnTo>
                <a:lnTo>
                  <a:pt x="16129" y="12170"/>
                </a:lnTo>
                <a:lnTo>
                  <a:pt x="16718" y="11913"/>
                </a:lnTo>
                <a:lnTo>
                  <a:pt x="17252" y="11618"/>
                </a:lnTo>
                <a:lnTo>
                  <a:pt x="17731" y="11324"/>
                </a:lnTo>
                <a:lnTo>
                  <a:pt x="18173" y="11029"/>
                </a:lnTo>
                <a:lnTo>
                  <a:pt x="18559" y="10753"/>
                </a:lnTo>
                <a:lnTo>
                  <a:pt x="18891" y="10495"/>
                </a:lnTo>
                <a:lnTo>
                  <a:pt x="19167" y="10274"/>
                </a:lnTo>
                <a:lnTo>
                  <a:pt x="5929" y="4069"/>
                </a:lnTo>
                <a:lnTo>
                  <a:pt x="19646" y="9225"/>
                </a:lnTo>
                <a:lnTo>
                  <a:pt x="19646" y="9225"/>
                </a:lnTo>
                <a:lnTo>
                  <a:pt x="19609" y="8875"/>
                </a:lnTo>
                <a:lnTo>
                  <a:pt x="19572" y="8451"/>
                </a:lnTo>
                <a:lnTo>
                  <a:pt x="19498" y="7991"/>
                </a:lnTo>
                <a:lnTo>
                  <a:pt x="19406" y="7475"/>
                </a:lnTo>
                <a:lnTo>
                  <a:pt x="19277" y="6923"/>
                </a:lnTo>
                <a:lnTo>
                  <a:pt x="19112" y="6334"/>
                </a:lnTo>
                <a:lnTo>
                  <a:pt x="18909" y="5726"/>
                </a:lnTo>
                <a:lnTo>
                  <a:pt x="18651" y="5119"/>
                </a:lnTo>
                <a:lnTo>
                  <a:pt x="18504" y="4806"/>
                </a:lnTo>
                <a:lnTo>
                  <a:pt x="18338" y="4493"/>
                </a:lnTo>
                <a:lnTo>
                  <a:pt x="18173" y="4180"/>
                </a:lnTo>
                <a:lnTo>
                  <a:pt x="17989" y="3885"/>
                </a:lnTo>
                <a:lnTo>
                  <a:pt x="17786" y="3591"/>
                </a:lnTo>
                <a:lnTo>
                  <a:pt x="17565" y="3296"/>
                </a:lnTo>
                <a:lnTo>
                  <a:pt x="17326" y="3001"/>
                </a:lnTo>
                <a:lnTo>
                  <a:pt x="17086" y="2725"/>
                </a:lnTo>
                <a:lnTo>
                  <a:pt x="16810" y="2449"/>
                </a:lnTo>
                <a:lnTo>
                  <a:pt x="16534" y="2173"/>
                </a:lnTo>
                <a:lnTo>
                  <a:pt x="16221" y="1934"/>
                </a:lnTo>
                <a:lnTo>
                  <a:pt x="15890" y="1694"/>
                </a:lnTo>
                <a:lnTo>
                  <a:pt x="15558" y="1455"/>
                </a:lnTo>
                <a:lnTo>
                  <a:pt x="15190" y="1252"/>
                </a:lnTo>
                <a:lnTo>
                  <a:pt x="14803" y="1050"/>
                </a:lnTo>
                <a:lnTo>
                  <a:pt x="14398" y="866"/>
                </a:lnTo>
                <a:lnTo>
                  <a:pt x="13883" y="663"/>
                </a:lnTo>
                <a:lnTo>
                  <a:pt x="13349" y="497"/>
                </a:lnTo>
                <a:lnTo>
                  <a:pt x="12796" y="350"/>
                </a:lnTo>
                <a:lnTo>
                  <a:pt x="12226" y="240"/>
                </a:lnTo>
                <a:lnTo>
                  <a:pt x="11655" y="148"/>
                </a:lnTo>
                <a:lnTo>
                  <a:pt x="11066" y="74"/>
                </a:lnTo>
                <a:lnTo>
                  <a:pt x="10458" y="37"/>
                </a:lnTo>
                <a:lnTo>
                  <a:pt x="98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4136091"/>
            <a:ext cx="1085984" cy="1007319"/>
          </a:xfrm>
          <a:custGeom>
            <a:avLst/>
            <a:gdLst/>
            <a:ahLst/>
            <a:cxnLst/>
            <a:rect l="l" t="t" r="r" b="b"/>
            <a:pathLst>
              <a:path w="11196" h="10385" extrusionOk="0">
                <a:moveTo>
                  <a:pt x="3812" y="1"/>
                </a:moveTo>
                <a:lnTo>
                  <a:pt x="3518" y="19"/>
                </a:lnTo>
                <a:lnTo>
                  <a:pt x="2965" y="93"/>
                </a:lnTo>
                <a:lnTo>
                  <a:pt x="2431" y="203"/>
                </a:lnTo>
                <a:lnTo>
                  <a:pt x="1916" y="351"/>
                </a:lnTo>
                <a:lnTo>
                  <a:pt x="1400" y="535"/>
                </a:lnTo>
                <a:lnTo>
                  <a:pt x="922" y="756"/>
                </a:lnTo>
                <a:lnTo>
                  <a:pt x="443" y="995"/>
                </a:lnTo>
                <a:lnTo>
                  <a:pt x="1" y="1290"/>
                </a:lnTo>
                <a:lnTo>
                  <a:pt x="1" y="10385"/>
                </a:lnTo>
                <a:lnTo>
                  <a:pt x="10404" y="10385"/>
                </a:lnTo>
                <a:lnTo>
                  <a:pt x="10569" y="10017"/>
                </a:lnTo>
                <a:lnTo>
                  <a:pt x="10735" y="9630"/>
                </a:lnTo>
                <a:lnTo>
                  <a:pt x="10882" y="9225"/>
                </a:lnTo>
                <a:lnTo>
                  <a:pt x="10993" y="8820"/>
                </a:lnTo>
                <a:lnTo>
                  <a:pt x="11085" y="8397"/>
                </a:lnTo>
                <a:lnTo>
                  <a:pt x="11140" y="7973"/>
                </a:lnTo>
                <a:lnTo>
                  <a:pt x="11177" y="7550"/>
                </a:lnTo>
                <a:lnTo>
                  <a:pt x="11195" y="7108"/>
                </a:lnTo>
                <a:lnTo>
                  <a:pt x="11177" y="6740"/>
                </a:lnTo>
                <a:lnTo>
                  <a:pt x="11158" y="6390"/>
                </a:lnTo>
                <a:lnTo>
                  <a:pt x="11122" y="6021"/>
                </a:lnTo>
                <a:lnTo>
                  <a:pt x="11048" y="5672"/>
                </a:lnTo>
                <a:lnTo>
                  <a:pt x="10974" y="5340"/>
                </a:lnTo>
                <a:lnTo>
                  <a:pt x="10882" y="4990"/>
                </a:lnTo>
                <a:lnTo>
                  <a:pt x="10772" y="4659"/>
                </a:lnTo>
                <a:lnTo>
                  <a:pt x="10643" y="4346"/>
                </a:lnTo>
                <a:lnTo>
                  <a:pt x="10496" y="4033"/>
                </a:lnTo>
                <a:lnTo>
                  <a:pt x="10330" y="3720"/>
                </a:lnTo>
                <a:lnTo>
                  <a:pt x="10164" y="3425"/>
                </a:lnTo>
                <a:lnTo>
                  <a:pt x="9980" y="3131"/>
                </a:lnTo>
                <a:lnTo>
                  <a:pt x="9778" y="2855"/>
                </a:lnTo>
                <a:lnTo>
                  <a:pt x="9575" y="2578"/>
                </a:lnTo>
                <a:lnTo>
                  <a:pt x="9354" y="2321"/>
                </a:lnTo>
                <a:lnTo>
                  <a:pt x="9115" y="2081"/>
                </a:lnTo>
                <a:lnTo>
                  <a:pt x="8875" y="1842"/>
                </a:lnTo>
                <a:lnTo>
                  <a:pt x="8618" y="1621"/>
                </a:lnTo>
                <a:lnTo>
                  <a:pt x="8341" y="1419"/>
                </a:lnTo>
                <a:lnTo>
                  <a:pt x="8065" y="1216"/>
                </a:lnTo>
                <a:lnTo>
                  <a:pt x="7771" y="1032"/>
                </a:lnTo>
                <a:lnTo>
                  <a:pt x="7476" y="866"/>
                </a:lnTo>
                <a:lnTo>
                  <a:pt x="7163" y="700"/>
                </a:lnTo>
                <a:lnTo>
                  <a:pt x="6850" y="553"/>
                </a:lnTo>
                <a:lnTo>
                  <a:pt x="6537" y="424"/>
                </a:lnTo>
                <a:lnTo>
                  <a:pt x="6206" y="314"/>
                </a:lnTo>
                <a:lnTo>
                  <a:pt x="5856" y="222"/>
                </a:lnTo>
                <a:lnTo>
                  <a:pt x="5525" y="148"/>
                </a:lnTo>
                <a:lnTo>
                  <a:pt x="5175" y="74"/>
                </a:lnTo>
                <a:lnTo>
                  <a:pt x="4806" y="38"/>
                </a:lnTo>
                <a:lnTo>
                  <a:pt x="4457" y="19"/>
                </a:lnTo>
                <a:lnTo>
                  <a:pt x="4088" y="1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1936070" cy="2500305"/>
          </a:xfrm>
          <a:custGeom>
            <a:avLst/>
            <a:gdLst/>
            <a:ahLst/>
            <a:cxnLst/>
            <a:rect l="l" t="t" r="r" b="b"/>
            <a:pathLst>
              <a:path w="19960" h="25777" extrusionOk="0">
                <a:moveTo>
                  <a:pt x="1" y="0"/>
                </a:moveTo>
                <a:lnTo>
                  <a:pt x="1" y="24727"/>
                </a:lnTo>
                <a:lnTo>
                  <a:pt x="627" y="24967"/>
                </a:lnTo>
                <a:lnTo>
                  <a:pt x="1290" y="25188"/>
                </a:lnTo>
                <a:lnTo>
                  <a:pt x="1953" y="25353"/>
                </a:lnTo>
                <a:lnTo>
                  <a:pt x="2615" y="25501"/>
                </a:lnTo>
                <a:lnTo>
                  <a:pt x="3297" y="25629"/>
                </a:lnTo>
                <a:lnTo>
                  <a:pt x="3996" y="25703"/>
                </a:lnTo>
                <a:lnTo>
                  <a:pt x="4696" y="25758"/>
                </a:lnTo>
                <a:lnTo>
                  <a:pt x="5414" y="25777"/>
                </a:lnTo>
                <a:lnTo>
                  <a:pt x="6169" y="25758"/>
                </a:lnTo>
                <a:lnTo>
                  <a:pt x="6905" y="25703"/>
                </a:lnTo>
                <a:lnTo>
                  <a:pt x="7623" y="25611"/>
                </a:lnTo>
                <a:lnTo>
                  <a:pt x="8341" y="25482"/>
                </a:lnTo>
                <a:lnTo>
                  <a:pt x="9041" y="25316"/>
                </a:lnTo>
                <a:lnTo>
                  <a:pt x="9741" y="25114"/>
                </a:lnTo>
                <a:lnTo>
                  <a:pt x="10422" y="24893"/>
                </a:lnTo>
                <a:lnTo>
                  <a:pt x="11085" y="24635"/>
                </a:lnTo>
                <a:lnTo>
                  <a:pt x="11711" y="24341"/>
                </a:lnTo>
                <a:lnTo>
                  <a:pt x="12355" y="24028"/>
                </a:lnTo>
                <a:lnTo>
                  <a:pt x="12963" y="23678"/>
                </a:lnTo>
                <a:lnTo>
                  <a:pt x="13552" y="23291"/>
                </a:lnTo>
                <a:lnTo>
                  <a:pt x="14123" y="22886"/>
                </a:lnTo>
                <a:lnTo>
                  <a:pt x="14675" y="22463"/>
                </a:lnTo>
                <a:lnTo>
                  <a:pt x="15191" y="22002"/>
                </a:lnTo>
                <a:lnTo>
                  <a:pt x="15706" y="21524"/>
                </a:lnTo>
                <a:lnTo>
                  <a:pt x="16185" y="21008"/>
                </a:lnTo>
                <a:lnTo>
                  <a:pt x="16645" y="20493"/>
                </a:lnTo>
                <a:lnTo>
                  <a:pt x="17069" y="19940"/>
                </a:lnTo>
                <a:lnTo>
                  <a:pt x="17474" y="19370"/>
                </a:lnTo>
                <a:lnTo>
                  <a:pt x="17860" y="18780"/>
                </a:lnTo>
                <a:lnTo>
                  <a:pt x="18210" y="18173"/>
                </a:lnTo>
                <a:lnTo>
                  <a:pt x="18523" y="17528"/>
                </a:lnTo>
                <a:lnTo>
                  <a:pt x="18818" y="16902"/>
                </a:lnTo>
                <a:lnTo>
                  <a:pt x="19076" y="16240"/>
                </a:lnTo>
                <a:lnTo>
                  <a:pt x="19296" y="15558"/>
                </a:lnTo>
                <a:lnTo>
                  <a:pt x="19499" y="14859"/>
                </a:lnTo>
                <a:lnTo>
                  <a:pt x="19665" y="14159"/>
                </a:lnTo>
                <a:lnTo>
                  <a:pt x="19794" y="13441"/>
                </a:lnTo>
                <a:lnTo>
                  <a:pt x="19886" y="12723"/>
                </a:lnTo>
                <a:lnTo>
                  <a:pt x="19941" y="11986"/>
                </a:lnTo>
                <a:lnTo>
                  <a:pt x="19959" y="11232"/>
                </a:lnTo>
                <a:lnTo>
                  <a:pt x="19959" y="10808"/>
                </a:lnTo>
                <a:lnTo>
                  <a:pt x="19941" y="10385"/>
                </a:lnTo>
                <a:lnTo>
                  <a:pt x="19904" y="9980"/>
                </a:lnTo>
                <a:lnTo>
                  <a:pt x="19867" y="9556"/>
                </a:lnTo>
                <a:lnTo>
                  <a:pt x="19812" y="9151"/>
                </a:lnTo>
                <a:lnTo>
                  <a:pt x="19738" y="8746"/>
                </a:lnTo>
                <a:lnTo>
                  <a:pt x="19665" y="8341"/>
                </a:lnTo>
                <a:lnTo>
                  <a:pt x="19591" y="7936"/>
                </a:lnTo>
                <a:lnTo>
                  <a:pt x="19481" y="7549"/>
                </a:lnTo>
                <a:lnTo>
                  <a:pt x="19389" y="7163"/>
                </a:lnTo>
                <a:lnTo>
                  <a:pt x="19260" y="6776"/>
                </a:lnTo>
                <a:lnTo>
                  <a:pt x="19131" y="6389"/>
                </a:lnTo>
                <a:lnTo>
                  <a:pt x="19002" y="6021"/>
                </a:lnTo>
                <a:lnTo>
                  <a:pt x="18855" y="5653"/>
                </a:lnTo>
                <a:lnTo>
                  <a:pt x="18523" y="4916"/>
                </a:lnTo>
                <a:lnTo>
                  <a:pt x="18155" y="4217"/>
                </a:lnTo>
                <a:lnTo>
                  <a:pt x="17750" y="3536"/>
                </a:lnTo>
                <a:lnTo>
                  <a:pt x="17326" y="2873"/>
                </a:lnTo>
                <a:lnTo>
                  <a:pt x="16848" y="2247"/>
                </a:lnTo>
                <a:lnTo>
                  <a:pt x="16351" y="1639"/>
                </a:lnTo>
                <a:lnTo>
                  <a:pt x="15817" y="1068"/>
                </a:lnTo>
                <a:lnTo>
                  <a:pt x="15246" y="516"/>
                </a:lnTo>
                <a:lnTo>
                  <a:pt x="14657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221739" y="0"/>
            <a:ext cx="971624" cy="843005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680587" y="3914645"/>
            <a:ext cx="1491337" cy="1228764"/>
          </a:xfrm>
          <a:custGeom>
            <a:avLst/>
            <a:gdLst/>
            <a:ahLst/>
            <a:cxnLst/>
            <a:rect l="l" t="t" r="r" b="b"/>
            <a:pathLst>
              <a:path w="15375" h="12668" extrusionOk="0">
                <a:moveTo>
                  <a:pt x="6500" y="1"/>
                </a:moveTo>
                <a:lnTo>
                  <a:pt x="6187" y="167"/>
                </a:lnTo>
                <a:lnTo>
                  <a:pt x="5837" y="406"/>
                </a:lnTo>
                <a:lnTo>
                  <a:pt x="5377" y="719"/>
                </a:lnTo>
                <a:lnTo>
                  <a:pt x="4843" y="1105"/>
                </a:lnTo>
                <a:lnTo>
                  <a:pt x="4254" y="1603"/>
                </a:lnTo>
                <a:lnTo>
                  <a:pt x="3941" y="1879"/>
                </a:lnTo>
                <a:lnTo>
                  <a:pt x="3609" y="2173"/>
                </a:lnTo>
                <a:lnTo>
                  <a:pt x="3296" y="2486"/>
                </a:lnTo>
                <a:lnTo>
                  <a:pt x="2965" y="2818"/>
                </a:lnTo>
                <a:lnTo>
                  <a:pt x="2652" y="3186"/>
                </a:lnTo>
                <a:lnTo>
                  <a:pt x="2339" y="3573"/>
                </a:lnTo>
                <a:lnTo>
                  <a:pt x="2026" y="3978"/>
                </a:lnTo>
                <a:lnTo>
                  <a:pt x="1731" y="4401"/>
                </a:lnTo>
                <a:lnTo>
                  <a:pt x="1455" y="4843"/>
                </a:lnTo>
                <a:lnTo>
                  <a:pt x="1179" y="5303"/>
                </a:lnTo>
                <a:lnTo>
                  <a:pt x="939" y="5782"/>
                </a:lnTo>
                <a:lnTo>
                  <a:pt x="718" y="6298"/>
                </a:lnTo>
                <a:lnTo>
                  <a:pt x="516" y="6813"/>
                </a:lnTo>
                <a:lnTo>
                  <a:pt x="350" y="7365"/>
                </a:lnTo>
                <a:lnTo>
                  <a:pt x="203" y="7936"/>
                </a:lnTo>
                <a:lnTo>
                  <a:pt x="92" y="8525"/>
                </a:lnTo>
                <a:lnTo>
                  <a:pt x="19" y="9133"/>
                </a:lnTo>
                <a:lnTo>
                  <a:pt x="0" y="9759"/>
                </a:lnTo>
                <a:lnTo>
                  <a:pt x="0" y="10403"/>
                </a:lnTo>
                <a:lnTo>
                  <a:pt x="19" y="10735"/>
                </a:lnTo>
                <a:lnTo>
                  <a:pt x="56" y="11066"/>
                </a:lnTo>
                <a:lnTo>
                  <a:pt x="111" y="11471"/>
                </a:lnTo>
                <a:lnTo>
                  <a:pt x="185" y="11858"/>
                </a:lnTo>
                <a:lnTo>
                  <a:pt x="258" y="12263"/>
                </a:lnTo>
                <a:lnTo>
                  <a:pt x="369" y="12668"/>
                </a:lnTo>
                <a:lnTo>
                  <a:pt x="15209" y="12668"/>
                </a:lnTo>
                <a:lnTo>
                  <a:pt x="15264" y="12245"/>
                </a:lnTo>
                <a:lnTo>
                  <a:pt x="15319" y="11821"/>
                </a:lnTo>
                <a:lnTo>
                  <a:pt x="15337" y="11398"/>
                </a:lnTo>
                <a:lnTo>
                  <a:pt x="15356" y="10974"/>
                </a:lnTo>
                <a:lnTo>
                  <a:pt x="15374" y="10551"/>
                </a:lnTo>
                <a:lnTo>
                  <a:pt x="15356" y="10127"/>
                </a:lnTo>
                <a:lnTo>
                  <a:pt x="15337" y="9722"/>
                </a:lnTo>
                <a:lnTo>
                  <a:pt x="15301" y="9317"/>
                </a:lnTo>
                <a:lnTo>
                  <a:pt x="15245" y="8986"/>
                </a:lnTo>
                <a:lnTo>
                  <a:pt x="15209" y="8654"/>
                </a:lnTo>
                <a:lnTo>
                  <a:pt x="15061" y="8028"/>
                </a:lnTo>
                <a:lnTo>
                  <a:pt x="14896" y="7421"/>
                </a:lnTo>
                <a:lnTo>
                  <a:pt x="14675" y="6850"/>
                </a:lnTo>
                <a:lnTo>
                  <a:pt x="14435" y="6298"/>
                </a:lnTo>
                <a:lnTo>
                  <a:pt x="14177" y="5782"/>
                </a:lnTo>
                <a:lnTo>
                  <a:pt x="13883" y="5285"/>
                </a:lnTo>
                <a:lnTo>
                  <a:pt x="13570" y="4825"/>
                </a:lnTo>
                <a:lnTo>
                  <a:pt x="13238" y="4383"/>
                </a:lnTo>
                <a:lnTo>
                  <a:pt x="12889" y="3959"/>
                </a:lnTo>
                <a:lnTo>
                  <a:pt x="12520" y="3573"/>
                </a:lnTo>
                <a:lnTo>
                  <a:pt x="12152" y="3204"/>
                </a:lnTo>
                <a:lnTo>
                  <a:pt x="11766" y="2855"/>
                </a:lnTo>
                <a:lnTo>
                  <a:pt x="11379" y="2523"/>
                </a:lnTo>
                <a:lnTo>
                  <a:pt x="10992" y="2229"/>
                </a:lnTo>
                <a:lnTo>
                  <a:pt x="10587" y="1952"/>
                </a:lnTo>
                <a:lnTo>
                  <a:pt x="10201" y="1695"/>
                </a:lnTo>
                <a:lnTo>
                  <a:pt x="9814" y="1455"/>
                </a:lnTo>
                <a:lnTo>
                  <a:pt x="9427" y="1234"/>
                </a:lnTo>
                <a:lnTo>
                  <a:pt x="9059" y="1050"/>
                </a:lnTo>
                <a:lnTo>
                  <a:pt x="8378" y="700"/>
                </a:lnTo>
                <a:lnTo>
                  <a:pt x="7770" y="443"/>
                </a:lnTo>
                <a:lnTo>
                  <a:pt x="7236" y="240"/>
                </a:lnTo>
                <a:lnTo>
                  <a:pt x="6850" y="93"/>
                </a:lnTo>
                <a:lnTo>
                  <a:pt x="65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5349175" y="1964350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5349175" y="3221054"/>
            <a:ext cx="310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1650244" y="3237827"/>
            <a:ext cx="930521" cy="1355672"/>
          </a:xfrm>
          <a:custGeom>
            <a:avLst/>
            <a:gdLst/>
            <a:ahLst/>
            <a:cxnLst/>
            <a:rect l="l" t="t" r="r" b="b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7602686" y="3512916"/>
            <a:ext cx="1278848" cy="1021604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6991883" y="3961149"/>
            <a:ext cx="566286" cy="927029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0" y="2514602"/>
            <a:ext cx="1378855" cy="1907408"/>
          </a:xfrm>
          <a:custGeom>
            <a:avLst/>
            <a:gdLst/>
            <a:ahLst/>
            <a:cxnLst/>
            <a:rect l="l" t="t" r="r" b="b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2114578" y="0"/>
            <a:ext cx="1107352" cy="964471"/>
          </a:xfrm>
          <a:custGeom>
            <a:avLst/>
            <a:gdLst/>
            <a:ahLst/>
            <a:cxnLst/>
            <a:rect l="l" t="t" r="r" b="b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7600940" y="421461"/>
            <a:ext cx="1543076" cy="2686124"/>
          </a:xfrm>
          <a:custGeom>
            <a:avLst/>
            <a:gdLst/>
            <a:ahLst/>
            <a:cxnLst/>
            <a:rect l="l" t="t" r="r" b="b"/>
            <a:pathLst>
              <a:path w="15908" h="27692" extrusionOk="0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3344575" y="1323600"/>
            <a:ext cx="38592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⊷"/>
              <a:defRPr sz="2600" i="1">
                <a:solidFill>
                  <a:schemeClr val="accent2"/>
                </a:solidFill>
              </a:defRPr>
            </a:lvl1pPr>
            <a:lvl2pPr marL="914400" lvl="1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⊶"/>
              <a:defRPr sz="2600" i="1">
                <a:solidFill>
                  <a:schemeClr val="accent2"/>
                </a:solidFill>
              </a:defRPr>
            </a:lvl2pPr>
            <a:lvl3pPr marL="1371600" lvl="2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⊸"/>
              <a:defRPr sz="2600" i="1">
                <a:solidFill>
                  <a:schemeClr val="accent2"/>
                </a:solidFill>
              </a:defRPr>
            </a:lvl3pPr>
            <a:lvl4pPr marL="1828800" lvl="3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2600" i="1">
                <a:solidFill>
                  <a:schemeClr val="accent2"/>
                </a:solidFill>
              </a:defRPr>
            </a:lvl4pPr>
            <a:lvl5pPr marL="2286000" lvl="4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2600" i="1">
                <a:solidFill>
                  <a:schemeClr val="accent2"/>
                </a:solidFill>
              </a:defRPr>
            </a:lvl5pPr>
            <a:lvl6pPr marL="2743200" lvl="5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2600" i="1">
                <a:solidFill>
                  <a:schemeClr val="accent2"/>
                </a:solidFill>
              </a:defRPr>
            </a:lvl6pPr>
            <a:lvl7pPr marL="3200400" lvl="6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2600" i="1">
                <a:solidFill>
                  <a:schemeClr val="accent2"/>
                </a:solidFill>
              </a:defRPr>
            </a:lvl7pPr>
            <a:lvl8pPr marL="3657600" lvl="7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2600" i="1">
                <a:solidFill>
                  <a:schemeClr val="accent2"/>
                </a:solidFill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2600" i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/>
          <p:nvPr/>
        </p:nvSpPr>
        <p:spPr>
          <a:xfrm>
            <a:off x="1531725" y="1092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96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bg>
      <p:bgPr>
        <a:solidFill>
          <a:schemeClr val="accen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13"/>
          <p:cNvSpPr/>
          <p:nvPr/>
        </p:nvSpPr>
        <p:spPr>
          <a:xfrm rot="3560713">
            <a:off x="7919979" y="4139908"/>
            <a:ext cx="1129759" cy="685684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3"/>
          <p:cNvSpPr/>
          <p:nvPr/>
        </p:nvSpPr>
        <p:spPr>
          <a:xfrm rot="1619439">
            <a:off x="7518911" y="3963338"/>
            <a:ext cx="440102" cy="65729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 rot="-5564790">
            <a:off x="1156803" y="211500"/>
            <a:ext cx="672035" cy="536827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 rot="8585060">
            <a:off x="241104" y="264328"/>
            <a:ext cx="975659" cy="1597185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1D5885">
              <a:alpha val="52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20075" y="1694182"/>
            <a:ext cx="43668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7" r:id="rId4"/>
    <p:sldLayoutId id="2147483659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ctrTitle"/>
          </p:nvPr>
        </p:nvSpPr>
        <p:spPr>
          <a:xfrm>
            <a:off x="4589800" y="1835292"/>
            <a:ext cx="4852649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 smtClean="0"/>
              <a:t>ЭКО-КР   ТЫ</a:t>
            </a:r>
            <a:endParaRPr sz="6000" dirty="0"/>
          </a:p>
        </p:txBody>
      </p:sp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/>
          </a:blip>
          <a:srcRect l="932" r="942"/>
          <a:stretch/>
        </p:blipFill>
        <p:spPr>
          <a:xfrm>
            <a:off x="224471" y="446550"/>
            <a:ext cx="4608989" cy="4696974"/>
          </a:xfrm>
          <a:custGeom>
            <a:avLst/>
            <a:gdLst/>
            <a:ahLst/>
            <a:cxnLst/>
            <a:rect l="l" t="t" r="r" b="b"/>
            <a:pathLst>
              <a:path w="21061" h="21600" extrusionOk="0">
                <a:moveTo>
                  <a:pt x="21016" y="0"/>
                </a:moveTo>
                <a:cubicBezTo>
                  <a:pt x="21016" y="0"/>
                  <a:pt x="13076" y="1665"/>
                  <a:pt x="10033" y="5720"/>
                </a:cubicBezTo>
                <a:cubicBezTo>
                  <a:pt x="6991" y="9775"/>
                  <a:pt x="9992" y="14676"/>
                  <a:pt x="9992" y="14676"/>
                </a:cubicBezTo>
                <a:cubicBezTo>
                  <a:pt x="9992" y="14676"/>
                  <a:pt x="15513" y="16226"/>
                  <a:pt x="18557" y="12175"/>
                </a:cubicBezTo>
                <a:cubicBezTo>
                  <a:pt x="21600" y="8123"/>
                  <a:pt x="21016" y="0"/>
                  <a:pt x="21016" y="0"/>
                </a:cubicBezTo>
                <a:close/>
                <a:moveTo>
                  <a:pt x="4385" y="10816"/>
                </a:moveTo>
                <a:cubicBezTo>
                  <a:pt x="2245" y="10758"/>
                  <a:pt x="0" y="11508"/>
                  <a:pt x="0" y="11508"/>
                </a:cubicBezTo>
                <a:cubicBezTo>
                  <a:pt x="0" y="11508"/>
                  <a:pt x="1843" y="15299"/>
                  <a:pt x="4257" y="16319"/>
                </a:cubicBezTo>
                <a:cubicBezTo>
                  <a:pt x="6207" y="17143"/>
                  <a:pt x="7933" y="15908"/>
                  <a:pt x="8524" y="15404"/>
                </a:cubicBezTo>
                <a:lnTo>
                  <a:pt x="2629" y="12634"/>
                </a:lnTo>
                <a:lnTo>
                  <a:pt x="8734" y="14939"/>
                </a:lnTo>
                <a:cubicBezTo>
                  <a:pt x="8686" y="14185"/>
                  <a:pt x="8378" y="12037"/>
                  <a:pt x="6403" y="11203"/>
                </a:cubicBezTo>
                <a:cubicBezTo>
                  <a:pt x="5799" y="10948"/>
                  <a:pt x="5098" y="10835"/>
                  <a:pt x="4385" y="10816"/>
                </a:cubicBezTo>
                <a:close/>
                <a:moveTo>
                  <a:pt x="9515" y="15936"/>
                </a:moveTo>
                <a:cubicBezTo>
                  <a:pt x="9515" y="15936"/>
                  <a:pt x="6279" y="17665"/>
                  <a:pt x="6644" y="20887"/>
                </a:cubicBezTo>
                <a:cubicBezTo>
                  <a:pt x="6672" y="21128"/>
                  <a:pt x="6721" y="21365"/>
                  <a:pt x="6783" y="21600"/>
                </a:cubicBezTo>
                <a:lnTo>
                  <a:pt x="13391" y="21600"/>
                </a:lnTo>
                <a:cubicBezTo>
                  <a:pt x="13467" y="21105"/>
                  <a:pt x="13478" y="20600"/>
                  <a:pt x="13427" y="20101"/>
                </a:cubicBezTo>
                <a:cubicBezTo>
                  <a:pt x="13059" y="16877"/>
                  <a:pt x="9515" y="15936"/>
                  <a:pt x="9515" y="1593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589800" y="2853671"/>
            <a:ext cx="4654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Century" panose="02040604050505020304" pitchFamily="18" charset="0"/>
              </a:rPr>
              <a:t>МБОУ «Лицей №88 г. Челябинска»</a:t>
            </a:r>
            <a:endParaRPr lang="ru-RU" sz="20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grpSp>
        <p:nvGrpSpPr>
          <p:cNvPr id="5" name="Google Shape;944;p49"/>
          <p:cNvGrpSpPr/>
          <p:nvPr/>
        </p:nvGrpSpPr>
        <p:grpSpPr>
          <a:xfrm>
            <a:off x="5094074" y="327244"/>
            <a:ext cx="451252" cy="432860"/>
            <a:chOff x="5241175" y="4959100"/>
            <a:chExt cx="539775" cy="517775"/>
          </a:xfrm>
        </p:grpSpPr>
        <p:sp>
          <p:nvSpPr>
            <p:cNvPr id="6" name="Google Shape;945;p49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46;p49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47;p49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48;p49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49;p49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50;p49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215;p50"/>
          <p:cNvGrpSpPr/>
          <p:nvPr/>
        </p:nvGrpSpPr>
        <p:grpSpPr>
          <a:xfrm>
            <a:off x="7325474" y="2188396"/>
            <a:ext cx="523982" cy="567680"/>
            <a:chOff x="4764809" y="3184208"/>
            <a:chExt cx="717090" cy="719775"/>
          </a:xfrm>
        </p:grpSpPr>
        <p:sp>
          <p:nvSpPr>
            <p:cNvPr id="17" name="Google Shape;1216;p50"/>
            <p:cNvSpPr/>
            <p:nvPr/>
          </p:nvSpPr>
          <p:spPr>
            <a:xfrm>
              <a:off x="5143387" y="3232375"/>
              <a:ext cx="338512" cy="556553"/>
            </a:xfrm>
            <a:custGeom>
              <a:avLst/>
              <a:gdLst/>
              <a:ahLst/>
              <a:cxnLst/>
              <a:rect l="l" t="t" r="r" b="b"/>
              <a:pathLst>
                <a:path w="517" h="847" extrusionOk="0">
                  <a:moveTo>
                    <a:pt x="0" y="802"/>
                  </a:moveTo>
                  <a:cubicBezTo>
                    <a:pt x="37" y="819"/>
                    <a:pt x="110" y="847"/>
                    <a:pt x="190" y="847"/>
                  </a:cubicBezTo>
                  <a:cubicBezTo>
                    <a:pt x="190" y="847"/>
                    <a:pt x="190" y="847"/>
                    <a:pt x="190" y="847"/>
                  </a:cubicBezTo>
                  <a:cubicBezTo>
                    <a:pt x="199" y="847"/>
                    <a:pt x="209" y="847"/>
                    <a:pt x="218" y="846"/>
                  </a:cubicBezTo>
                  <a:cubicBezTo>
                    <a:pt x="349" y="835"/>
                    <a:pt x="430" y="763"/>
                    <a:pt x="441" y="754"/>
                  </a:cubicBezTo>
                  <a:cubicBezTo>
                    <a:pt x="491" y="669"/>
                    <a:pt x="517" y="573"/>
                    <a:pt x="517" y="474"/>
                  </a:cubicBezTo>
                  <a:cubicBezTo>
                    <a:pt x="517" y="274"/>
                    <a:pt x="411" y="96"/>
                    <a:pt x="244" y="0"/>
                  </a:cubicBezTo>
                  <a:cubicBezTo>
                    <a:pt x="282" y="43"/>
                    <a:pt x="320" y="107"/>
                    <a:pt x="335" y="201"/>
                  </a:cubicBezTo>
                  <a:cubicBezTo>
                    <a:pt x="354" y="317"/>
                    <a:pt x="329" y="414"/>
                    <a:pt x="305" y="476"/>
                  </a:cubicBezTo>
                  <a:cubicBezTo>
                    <a:pt x="279" y="543"/>
                    <a:pt x="249" y="582"/>
                    <a:pt x="247" y="583"/>
                  </a:cubicBezTo>
                  <a:cubicBezTo>
                    <a:pt x="247" y="583"/>
                    <a:pt x="247" y="583"/>
                    <a:pt x="247" y="583"/>
                  </a:cubicBezTo>
                  <a:cubicBezTo>
                    <a:pt x="236" y="599"/>
                    <a:pt x="224" y="615"/>
                    <a:pt x="210" y="631"/>
                  </a:cubicBezTo>
                  <a:cubicBezTo>
                    <a:pt x="168" y="680"/>
                    <a:pt x="115" y="725"/>
                    <a:pt x="50" y="770"/>
                  </a:cubicBezTo>
                  <a:cubicBezTo>
                    <a:pt x="35" y="780"/>
                    <a:pt x="20" y="790"/>
                    <a:pt x="5" y="800"/>
                  </a:cubicBezTo>
                  <a:cubicBezTo>
                    <a:pt x="3" y="800"/>
                    <a:pt x="2" y="801"/>
                    <a:pt x="0" y="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17;p50"/>
            <p:cNvSpPr/>
            <p:nvPr/>
          </p:nvSpPr>
          <p:spPr>
            <a:xfrm>
              <a:off x="4783248" y="3418197"/>
              <a:ext cx="616697" cy="485785"/>
            </a:xfrm>
            <a:custGeom>
              <a:avLst/>
              <a:gdLst/>
              <a:ahLst/>
              <a:cxnLst/>
              <a:rect l="l" t="t" r="r" b="b"/>
              <a:pathLst>
                <a:path w="942" h="739" extrusionOk="0">
                  <a:moveTo>
                    <a:pt x="84" y="145"/>
                  </a:moveTo>
                  <a:cubicBezTo>
                    <a:pt x="0" y="309"/>
                    <a:pt x="79" y="508"/>
                    <a:pt x="87" y="527"/>
                  </a:cubicBezTo>
                  <a:cubicBezTo>
                    <a:pt x="192" y="662"/>
                    <a:pt x="349" y="739"/>
                    <a:pt x="520" y="739"/>
                  </a:cubicBezTo>
                  <a:cubicBezTo>
                    <a:pt x="683" y="739"/>
                    <a:pt x="839" y="664"/>
                    <a:pt x="942" y="540"/>
                  </a:cubicBezTo>
                  <a:cubicBezTo>
                    <a:pt x="901" y="562"/>
                    <a:pt x="843" y="585"/>
                    <a:pt x="770" y="591"/>
                  </a:cubicBezTo>
                  <a:cubicBezTo>
                    <a:pt x="760" y="592"/>
                    <a:pt x="750" y="593"/>
                    <a:pt x="740" y="593"/>
                  </a:cubicBezTo>
                  <a:cubicBezTo>
                    <a:pt x="629" y="593"/>
                    <a:pt x="541" y="547"/>
                    <a:pt x="524" y="539"/>
                  </a:cubicBezTo>
                  <a:cubicBezTo>
                    <a:pt x="519" y="537"/>
                    <a:pt x="510" y="532"/>
                    <a:pt x="508" y="531"/>
                  </a:cubicBezTo>
                  <a:cubicBezTo>
                    <a:pt x="451" y="498"/>
                    <a:pt x="405" y="464"/>
                    <a:pt x="363" y="429"/>
                  </a:cubicBezTo>
                  <a:cubicBezTo>
                    <a:pt x="308" y="383"/>
                    <a:pt x="268" y="340"/>
                    <a:pt x="237" y="293"/>
                  </a:cubicBezTo>
                  <a:cubicBezTo>
                    <a:pt x="212" y="256"/>
                    <a:pt x="196" y="220"/>
                    <a:pt x="188" y="183"/>
                  </a:cubicBezTo>
                  <a:cubicBezTo>
                    <a:pt x="176" y="134"/>
                    <a:pt x="179" y="91"/>
                    <a:pt x="195" y="51"/>
                  </a:cubicBezTo>
                  <a:cubicBezTo>
                    <a:pt x="203" y="32"/>
                    <a:pt x="213" y="15"/>
                    <a:pt x="225" y="0"/>
                  </a:cubicBezTo>
                  <a:cubicBezTo>
                    <a:pt x="175" y="27"/>
                    <a:pt x="122" y="72"/>
                    <a:pt x="84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18;p50"/>
            <p:cNvSpPr/>
            <p:nvPr/>
          </p:nvSpPr>
          <p:spPr>
            <a:xfrm>
              <a:off x="4764809" y="3184208"/>
              <a:ext cx="585965" cy="520485"/>
            </a:xfrm>
            <a:custGeom>
              <a:avLst/>
              <a:gdLst/>
              <a:ahLst/>
              <a:cxnLst/>
              <a:rect l="l" t="t" r="r" b="b"/>
              <a:pathLst>
                <a:path w="895" h="792" extrusionOk="0">
                  <a:moveTo>
                    <a:pt x="885" y="279"/>
                  </a:moveTo>
                  <a:cubicBezTo>
                    <a:pt x="871" y="194"/>
                    <a:pt x="837" y="125"/>
                    <a:pt x="783" y="74"/>
                  </a:cubicBezTo>
                  <a:cubicBezTo>
                    <a:pt x="745" y="38"/>
                    <a:pt x="710" y="24"/>
                    <a:pt x="706" y="23"/>
                  </a:cubicBezTo>
                  <a:cubicBezTo>
                    <a:pt x="655" y="8"/>
                    <a:pt x="602" y="0"/>
                    <a:pt x="548" y="0"/>
                  </a:cubicBezTo>
                  <a:cubicBezTo>
                    <a:pt x="246" y="0"/>
                    <a:pt x="0" y="245"/>
                    <a:pt x="0" y="547"/>
                  </a:cubicBezTo>
                  <a:cubicBezTo>
                    <a:pt x="0" y="634"/>
                    <a:pt x="20" y="717"/>
                    <a:pt x="57" y="792"/>
                  </a:cubicBezTo>
                  <a:cubicBezTo>
                    <a:pt x="40" y="710"/>
                    <a:pt x="32" y="594"/>
                    <a:pt x="87" y="488"/>
                  </a:cubicBezTo>
                  <a:cubicBezTo>
                    <a:pt x="170" y="327"/>
                    <a:pt x="318" y="293"/>
                    <a:pt x="378" y="286"/>
                  </a:cubicBezTo>
                  <a:cubicBezTo>
                    <a:pt x="387" y="285"/>
                    <a:pt x="396" y="284"/>
                    <a:pt x="405" y="284"/>
                  </a:cubicBezTo>
                  <a:cubicBezTo>
                    <a:pt x="406" y="284"/>
                    <a:pt x="406" y="284"/>
                    <a:pt x="406" y="284"/>
                  </a:cubicBezTo>
                  <a:cubicBezTo>
                    <a:pt x="408" y="284"/>
                    <a:pt x="408" y="284"/>
                    <a:pt x="408" y="284"/>
                  </a:cubicBezTo>
                  <a:cubicBezTo>
                    <a:pt x="410" y="285"/>
                    <a:pt x="410" y="285"/>
                    <a:pt x="410" y="285"/>
                  </a:cubicBezTo>
                  <a:cubicBezTo>
                    <a:pt x="441" y="285"/>
                    <a:pt x="472" y="294"/>
                    <a:pt x="500" y="311"/>
                  </a:cubicBezTo>
                  <a:cubicBezTo>
                    <a:pt x="519" y="322"/>
                    <a:pt x="535" y="337"/>
                    <a:pt x="548" y="356"/>
                  </a:cubicBezTo>
                  <a:cubicBezTo>
                    <a:pt x="570" y="322"/>
                    <a:pt x="603" y="301"/>
                    <a:pt x="645" y="291"/>
                  </a:cubicBezTo>
                  <a:cubicBezTo>
                    <a:pt x="662" y="287"/>
                    <a:pt x="678" y="285"/>
                    <a:pt x="694" y="285"/>
                  </a:cubicBezTo>
                  <a:cubicBezTo>
                    <a:pt x="737" y="285"/>
                    <a:pt x="776" y="299"/>
                    <a:pt x="812" y="326"/>
                  </a:cubicBezTo>
                  <a:cubicBezTo>
                    <a:pt x="850" y="356"/>
                    <a:pt x="874" y="395"/>
                    <a:pt x="883" y="444"/>
                  </a:cubicBezTo>
                  <a:cubicBezTo>
                    <a:pt x="892" y="395"/>
                    <a:pt x="895" y="340"/>
                    <a:pt x="885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9"/>
          <p:cNvSpPr txBox="1">
            <a:spLocks noGrp="1"/>
          </p:cNvSpPr>
          <p:nvPr>
            <p:ph type="ctrTitle"/>
          </p:nvPr>
        </p:nvSpPr>
        <p:spPr>
          <a:xfrm>
            <a:off x="4833455" y="1943802"/>
            <a:ext cx="4187255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 smtClean="0"/>
              <a:t>Спасибо за внимание </a:t>
            </a:r>
            <a:r>
              <a:rPr lang="ru-RU" sz="5400" dirty="0" smtClean="0">
                <a:sym typeface="Wingdings" panose="05000000000000000000" pitchFamily="2" charset="2"/>
              </a:rPr>
              <a:t></a:t>
            </a:r>
            <a:endParaRPr sz="5400" dirty="0"/>
          </a:p>
        </p:txBody>
      </p:sp>
      <p:pic>
        <p:nvPicPr>
          <p:cNvPr id="402" name="Google Shape;402;p39"/>
          <p:cNvPicPr preferRelativeResize="0"/>
          <p:nvPr/>
        </p:nvPicPr>
        <p:blipFill rotWithShape="1">
          <a:blip r:embed="rId3">
            <a:alphaModFix/>
          </a:blip>
          <a:srcRect l="8436" r="8444"/>
          <a:stretch/>
        </p:blipFill>
        <p:spPr>
          <a:xfrm>
            <a:off x="2125100" y="448629"/>
            <a:ext cx="2708355" cy="3258307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ctrTitle"/>
          </p:nvPr>
        </p:nvSpPr>
        <p:spPr>
          <a:xfrm>
            <a:off x="5166070" y="2755750"/>
            <a:ext cx="4296429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  <a:t>Наша команда: </a:t>
            </a:r>
            <a:b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  <a:t>1. Афанасьев Дмитрий </a:t>
            </a:r>
            <a:b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  <a:t>2. Вандышев Данил </a:t>
            </a:r>
            <a:b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  <a:t>3. </a:t>
            </a:r>
            <a:r>
              <a:rPr lang="ru-RU" sz="2800" dirty="0" err="1" smtClean="0">
                <a:solidFill>
                  <a:schemeClr val="tx1">
                    <a:lumMod val="50000"/>
                  </a:schemeClr>
                </a:solidFill>
              </a:rPr>
              <a:t>Игуменьщев</a:t>
            </a:r>
            <a: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  <a:t> Александр </a:t>
            </a:r>
            <a:b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  <a:t>4. </a:t>
            </a:r>
            <a:r>
              <a:rPr lang="ru-RU" sz="2800" dirty="0" err="1" smtClean="0">
                <a:solidFill>
                  <a:schemeClr val="tx1">
                    <a:lumMod val="50000"/>
                  </a:schemeClr>
                </a:solidFill>
              </a:rPr>
              <a:t>Касинцев</a:t>
            </a:r>
            <a: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  <a:t> Владимир </a:t>
            </a:r>
            <a:b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  <a:t>5. Шабалина Елизавета </a:t>
            </a:r>
            <a:b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  <a:t>6. </a:t>
            </a:r>
            <a:r>
              <a:rPr lang="ru-RU" sz="2800" dirty="0" err="1" smtClean="0">
                <a:solidFill>
                  <a:schemeClr val="tx1">
                    <a:lumMod val="50000"/>
                  </a:schemeClr>
                </a:solidFill>
              </a:rPr>
              <a:t>Ярушин</a:t>
            </a:r>
            <a:r>
              <a:rPr lang="ru-RU" sz="2800" dirty="0" smtClean="0">
                <a:solidFill>
                  <a:schemeClr val="tx1">
                    <a:lumMod val="50000"/>
                  </a:schemeClr>
                </a:solidFill>
              </a:rPr>
              <a:t> Владислав </a:t>
            </a:r>
            <a:endParaRPr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1"/>
          </p:nvPr>
        </p:nvSpPr>
        <p:spPr>
          <a:xfrm>
            <a:off x="2845942" y="4275145"/>
            <a:ext cx="7407667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</a:rPr>
              <a:t>Руководитель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</a:rPr>
              <a:t>Ячменёва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</a:rPr>
              <a:t> Елена Николаевна </a:t>
            </a:r>
            <a:endParaRPr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" y="405830"/>
            <a:ext cx="4959426" cy="3689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>
            <a:spLocks noGrp="1"/>
          </p:cNvSpPr>
          <p:nvPr>
            <p:ph type="body" idx="1"/>
          </p:nvPr>
        </p:nvSpPr>
        <p:spPr>
          <a:xfrm>
            <a:off x="2311686" y="287676"/>
            <a:ext cx="5559910" cy="838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3600" dirty="0" smtClean="0">
                <a:solidFill>
                  <a:schemeClr val="tx1">
                    <a:lumMod val="50000"/>
                  </a:schemeClr>
                </a:solidFill>
              </a:rPr>
              <a:t>Наш вклад в экологию </a:t>
            </a:r>
            <a:endParaRPr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43" name="Google Shape;143;p18"/>
          <p:cNvPicPr preferRelativeResize="0"/>
          <p:nvPr/>
        </p:nvPicPr>
        <p:blipFill rotWithShape="1">
          <a:blip r:embed="rId3">
            <a:alphaModFix/>
          </a:blip>
          <a:srcRect l="11022" t="10435" r="11022" b="10443"/>
          <a:stretch/>
        </p:blipFill>
        <p:spPr>
          <a:xfrm>
            <a:off x="755975" y="764376"/>
            <a:ext cx="1642139" cy="2500206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02387" y="1136633"/>
            <a:ext cx="3236359" cy="12501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67349" y="1143561"/>
            <a:ext cx="3236359" cy="12501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3914454" y="1537779"/>
            <a:ext cx="1177187" cy="39376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3399" y="1353113"/>
            <a:ext cx="3630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entury" panose="02040604050505020304" pitchFamily="18" charset="0"/>
              </a:rPr>
              <a:t>Сдаём макулатуру и пластик </a:t>
            </a:r>
            <a:endParaRPr lang="ru-RU" sz="2400" dirty="0">
              <a:latin typeface="Century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9215" y="1353113"/>
            <a:ext cx="3236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entury" panose="02040604050505020304" pitchFamily="18" charset="0"/>
              </a:rPr>
              <a:t>Сажаем деревья и растения </a:t>
            </a:r>
            <a:endParaRPr lang="ru-RU" sz="2400" dirty="0">
              <a:latin typeface="Century" panose="020406040505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783" t="-2912" r="7401"/>
          <a:stretch/>
        </p:blipFill>
        <p:spPr>
          <a:xfrm>
            <a:off x="4859677" y="2430908"/>
            <a:ext cx="3657600" cy="19510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9287" t="-909" r="-1206" b="27878"/>
          <a:stretch/>
        </p:blipFill>
        <p:spPr>
          <a:xfrm>
            <a:off x="978497" y="2386736"/>
            <a:ext cx="2094655" cy="2476171"/>
          </a:xfrm>
          <a:prstGeom prst="rect">
            <a:avLst/>
          </a:prstGeom>
        </p:spPr>
      </p:pic>
      <p:grpSp>
        <p:nvGrpSpPr>
          <p:cNvPr id="13" name="Google Shape;778;p49"/>
          <p:cNvGrpSpPr/>
          <p:nvPr/>
        </p:nvGrpSpPr>
        <p:grpSpPr>
          <a:xfrm>
            <a:off x="2020566" y="495174"/>
            <a:ext cx="299121" cy="423685"/>
            <a:chOff x="3984000" y="1594200"/>
            <a:chExt cx="357800" cy="506800"/>
          </a:xfrm>
        </p:grpSpPr>
        <p:sp>
          <p:nvSpPr>
            <p:cNvPr id="14" name="Google Shape;779;p49"/>
            <p:cNvSpPr/>
            <p:nvPr/>
          </p:nvSpPr>
          <p:spPr>
            <a:xfrm>
              <a:off x="3984000" y="1597875"/>
              <a:ext cx="44575" cy="503125"/>
            </a:xfrm>
            <a:custGeom>
              <a:avLst/>
              <a:gdLst/>
              <a:ahLst/>
              <a:cxnLst/>
              <a:rect l="l" t="t" r="r" b="b"/>
              <a:pathLst>
                <a:path w="1783" h="20125" extrusionOk="0">
                  <a:moveTo>
                    <a:pt x="391" y="0"/>
                  </a:moveTo>
                  <a:lnTo>
                    <a:pt x="293" y="25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4" y="391"/>
                  </a:lnTo>
                  <a:lnTo>
                    <a:pt x="0" y="489"/>
                  </a:lnTo>
                  <a:lnTo>
                    <a:pt x="0" y="20125"/>
                  </a:lnTo>
                  <a:lnTo>
                    <a:pt x="1783" y="20125"/>
                  </a:lnTo>
                  <a:lnTo>
                    <a:pt x="1783" y="489"/>
                  </a:lnTo>
                  <a:lnTo>
                    <a:pt x="1783" y="391"/>
                  </a:lnTo>
                  <a:lnTo>
                    <a:pt x="1734" y="293"/>
                  </a:lnTo>
                  <a:lnTo>
                    <a:pt x="1710" y="220"/>
                  </a:lnTo>
                  <a:lnTo>
                    <a:pt x="1636" y="147"/>
                  </a:lnTo>
                  <a:lnTo>
                    <a:pt x="1563" y="73"/>
                  </a:lnTo>
                  <a:lnTo>
                    <a:pt x="1490" y="25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80;p49"/>
            <p:cNvSpPr/>
            <p:nvPr/>
          </p:nvSpPr>
          <p:spPr>
            <a:xfrm>
              <a:off x="4041375" y="1594200"/>
              <a:ext cx="300425" cy="229600"/>
            </a:xfrm>
            <a:custGeom>
              <a:avLst/>
              <a:gdLst/>
              <a:ahLst/>
              <a:cxnLst/>
              <a:rect l="l" t="t" r="r" b="b"/>
              <a:pathLst>
                <a:path w="12017" h="9184" extrusionOk="0">
                  <a:moveTo>
                    <a:pt x="2541" y="1"/>
                  </a:moveTo>
                  <a:lnTo>
                    <a:pt x="2174" y="25"/>
                  </a:lnTo>
                  <a:lnTo>
                    <a:pt x="1808" y="74"/>
                  </a:lnTo>
                  <a:lnTo>
                    <a:pt x="1442" y="123"/>
                  </a:lnTo>
                  <a:lnTo>
                    <a:pt x="1100" y="245"/>
                  </a:lnTo>
                  <a:lnTo>
                    <a:pt x="734" y="367"/>
                  </a:lnTo>
                  <a:lnTo>
                    <a:pt x="367" y="538"/>
                  </a:lnTo>
                  <a:lnTo>
                    <a:pt x="1" y="758"/>
                  </a:lnTo>
                  <a:lnTo>
                    <a:pt x="1" y="8427"/>
                  </a:lnTo>
                  <a:lnTo>
                    <a:pt x="367" y="8207"/>
                  </a:lnTo>
                  <a:lnTo>
                    <a:pt x="734" y="8036"/>
                  </a:lnTo>
                  <a:lnTo>
                    <a:pt x="1100" y="7889"/>
                  </a:lnTo>
                  <a:lnTo>
                    <a:pt x="1442" y="7792"/>
                  </a:lnTo>
                  <a:lnTo>
                    <a:pt x="1808" y="7718"/>
                  </a:lnTo>
                  <a:lnTo>
                    <a:pt x="2174" y="7694"/>
                  </a:lnTo>
                  <a:lnTo>
                    <a:pt x="2541" y="7670"/>
                  </a:lnTo>
                  <a:lnTo>
                    <a:pt x="2883" y="7694"/>
                  </a:lnTo>
                  <a:lnTo>
                    <a:pt x="3249" y="7718"/>
                  </a:lnTo>
                  <a:lnTo>
                    <a:pt x="3615" y="7767"/>
                  </a:lnTo>
                  <a:lnTo>
                    <a:pt x="3982" y="7840"/>
                  </a:lnTo>
                  <a:lnTo>
                    <a:pt x="4324" y="7914"/>
                  </a:lnTo>
                  <a:lnTo>
                    <a:pt x="5056" y="8134"/>
                  </a:lnTo>
                  <a:lnTo>
                    <a:pt x="5765" y="8353"/>
                  </a:lnTo>
                  <a:lnTo>
                    <a:pt x="6497" y="8573"/>
                  </a:lnTo>
                  <a:lnTo>
                    <a:pt x="7206" y="8793"/>
                  </a:lnTo>
                  <a:lnTo>
                    <a:pt x="7938" y="8988"/>
                  </a:lnTo>
                  <a:lnTo>
                    <a:pt x="8305" y="9062"/>
                  </a:lnTo>
                  <a:lnTo>
                    <a:pt x="8647" y="9110"/>
                  </a:lnTo>
                  <a:lnTo>
                    <a:pt x="9013" y="9159"/>
                  </a:lnTo>
                  <a:lnTo>
                    <a:pt x="9379" y="9184"/>
                  </a:lnTo>
                  <a:lnTo>
                    <a:pt x="9746" y="9159"/>
                  </a:lnTo>
                  <a:lnTo>
                    <a:pt x="10088" y="9135"/>
                  </a:lnTo>
                  <a:lnTo>
                    <a:pt x="10454" y="9086"/>
                  </a:lnTo>
                  <a:lnTo>
                    <a:pt x="10820" y="8988"/>
                  </a:lnTo>
                  <a:lnTo>
                    <a:pt x="11187" y="8866"/>
                  </a:lnTo>
                  <a:lnTo>
                    <a:pt x="11529" y="8695"/>
                  </a:lnTo>
                  <a:lnTo>
                    <a:pt x="11699" y="8598"/>
                  </a:lnTo>
                  <a:lnTo>
                    <a:pt x="11822" y="8500"/>
                  </a:lnTo>
                  <a:lnTo>
                    <a:pt x="11895" y="8378"/>
                  </a:lnTo>
                  <a:lnTo>
                    <a:pt x="11968" y="8256"/>
                  </a:lnTo>
                  <a:lnTo>
                    <a:pt x="12017" y="8134"/>
                  </a:lnTo>
                  <a:lnTo>
                    <a:pt x="12017" y="8011"/>
                  </a:lnTo>
                  <a:lnTo>
                    <a:pt x="11968" y="7914"/>
                  </a:lnTo>
                  <a:lnTo>
                    <a:pt x="11919" y="7816"/>
                  </a:lnTo>
                  <a:lnTo>
                    <a:pt x="11529" y="7425"/>
                  </a:lnTo>
                  <a:lnTo>
                    <a:pt x="11138" y="6961"/>
                  </a:lnTo>
                  <a:lnTo>
                    <a:pt x="10771" y="6473"/>
                  </a:lnTo>
                  <a:lnTo>
                    <a:pt x="10381" y="5960"/>
                  </a:lnTo>
                  <a:lnTo>
                    <a:pt x="10307" y="5813"/>
                  </a:lnTo>
                  <a:lnTo>
                    <a:pt x="10259" y="5667"/>
                  </a:lnTo>
                  <a:lnTo>
                    <a:pt x="10234" y="5496"/>
                  </a:lnTo>
                  <a:lnTo>
                    <a:pt x="10210" y="5300"/>
                  </a:lnTo>
                  <a:lnTo>
                    <a:pt x="10234" y="5130"/>
                  </a:lnTo>
                  <a:lnTo>
                    <a:pt x="10259" y="4959"/>
                  </a:lnTo>
                  <a:lnTo>
                    <a:pt x="10307" y="4788"/>
                  </a:lnTo>
                  <a:lnTo>
                    <a:pt x="10381" y="4617"/>
                  </a:lnTo>
                  <a:lnTo>
                    <a:pt x="10771" y="3884"/>
                  </a:lnTo>
                  <a:lnTo>
                    <a:pt x="11138" y="3127"/>
                  </a:lnTo>
                  <a:lnTo>
                    <a:pt x="11529" y="2345"/>
                  </a:lnTo>
                  <a:lnTo>
                    <a:pt x="11919" y="1490"/>
                  </a:lnTo>
                  <a:lnTo>
                    <a:pt x="11993" y="1320"/>
                  </a:lnTo>
                  <a:lnTo>
                    <a:pt x="12017" y="1173"/>
                  </a:lnTo>
                  <a:lnTo>
                    <a:pt x="12017" y="1051"/>
                  </a:lnTo>
                  <a:lnTo>
                    <a:pt x="11968" y="978"/>
                  </a:lnTo>
                  <a:lnTo>
                    <a:pt x="11895" y="953"/>
                  </a:lnTo>
                  <a:lnTo>
                    <a:pt x="11822" y="929"/>
                  </a:lnTo>
                  <a:lnTo>
                    <a:pt x="11699" y="978"/>
                  </a:lnTo>
                  <a:lnTo>
                    <a:pt x="11529" y="1026"/>
                  </a:lnTo>
                  <a:lnTo>
                    <a:pt x="11187" y="1197"/>
                  </a:lnTo>
                  <a:lnTo>
                    <a:pt x="10820" y="1320"/>
                  </a:lnTo>
                  <a:lnTo>
                    <a:pt x="10454" y="1417"/>
                  </a:lnTo>
                  <a:lnTo>
                    <a:pt x="10088" y="1466"/>
                  </a:lnTo>
                  <a:lnTo>
                    <a:pt x="9746" y="1515"/>
                  </a:lnTo>
                  <a:lnTo>
                    <a:pt x="9379" y="1515"/>
                  </a:lnTo>
                  <a:lnTo>
                    <a:pt x="9013" y="1490"/>
                  </a:lnTo>
                  <a:lnTo>
                    <a:pt x="8647" y="1466"/>
                  </a:lnTo>
                  <a:lnTo>
                    <a:pt x="8305" y="1393"/>
                  </a:lnTo>
                  <a:lnTo>
                    <a:pt x="7938" y="1320"/>
                  </a:lnTo>
                  <a:lnTo>
                    <a:pt x="7206" y="1149"/>
                  </a:lnTo>
                  <a:lnTo>
                    <a:pt x="6497" y="929"/>
                  </a:lnTo>
                  <a:lnTo>
                    <a:pt x="5765" y="685"/>
                  </a:lnTo>
                  <a:lnTo>
                    <a:pt x="5056" y="465"/>
                  </a:lnTo>
                  <a:lnTo>
                    <a:pt x="4324" y="269"/>
                  </a:lnTo>
                  <a:lnTo>
                    <a:pt x="3982" y="172"/>
                  </a:lnTo>
                  <a:lnTo>
                    <a:pt x="3615" y="98"/>
                  </a:lnTo>
                  <a:lnTo>
                    <a:pt x="3249" y="50"/>
                  </a:lnTo>
                  <a:lnTo>
                    <a:pt x="2883" y="25"/>
                  </a:lnTo>
                  <a:lnTo>
                    <a:pt x="25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148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62" name="Google Shape;162;p20"/>
          <p:cNvSpPr/>
          <p:nvPr/>
        </p:nvSpPr>
        <p:spPr>
          <a:xfrm>
            <a:off x="7349284" y="187824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0"/>
          <p:cNvSpPr/>
          <p:nvPr/>
        </p:nvSpPr>
        <p:spPr>
          <a:xfrm>
            <a:off x="199078" y="677193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4" y="1163598"/>
            <a:ext cx="2729057" cy="31703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3838" y="261694"/>
            <a:ext cx="6243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Century" panose="02040604050505020304" pitchFamily="18" charset="0"/>
              </a:rPr>
              <a:t>Благоустраиваем школьный двор и кабинеты </a:t>
            </a:r>
            <a:endParaRPr lang="ru-RU" sz="2400" i="1" dirty="0"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88" y="1206539"/>
            <a:ext cx="2657484" cy="3543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29" y="1062462"/>
            <a:ext cx="2880613" cy="3416283"/>
          </a:xfrm>
          <a:prstGeom prst="rect">
            <a:avLst/>
          </a:prstGeom>
        </p:spPr>
      </p:pic>
      <p:sp>
        <p:nvSpPr>
          <p:cNvPr id="9" name="Google Shape;162;p20"/>
          <p:cNvSpPr/>
          <p:nvPr/>
        </p:nvSpPr>
        <p:spPr>
          <a:xfrm>
            <a:off x="7318461" y="190787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62;p20"/>
          <p:cNvSpPr/>
          <p:nvPr/>
        </p:nvSpPr>
        <p:spPr>
          <a:xfrm>
            <a:off x="7318461" y="244748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5" y="147028"/>
            <a:ext cx="3367355" cy="44898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07" y="503433"/>
            <a:ext cx="4515494" cy="338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95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5" y="82173"/>
            <a:ext cx="3415997" cy="45546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288" y="408105"/>
            <a:ext cx="3588844" cy="4538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95341721"/>
              </p:ext>
            </p:extLst>
          </p:nvPr>
        </p:nvGraphicFramePr>
        <p:xfrm>
          <a:off x="0" y="514350"/>
          <a:ext cx="91440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8924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09" y="236305"/>
            <a:ext cx="3025418" cy="40338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561" y="1130158"/>
            <a:ext cx="4460696" cy="3345522"/>
          </a:xfrm>
          <a:prstGeom prst="rect">
            <a:avLst/>
          </a:prstGeom>
        </p:spPr>
      </p:pic>
      <p:sp>
        <p:nvSpPr>
          <p:cNvPr id="7" name="Google Shape;162;p20"/>
          <p:cNvSpPr/>
          <p:nvPr/>
        </p:nvSpPr>
        <p:spPr>
          <a:xfrm>
            <a:off x="7472574" y="118867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2593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44" y="287676"/>
            <a:ext cx="3225764" cy="43010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373" y="551573"/>
            <a:ext cx="3148709" cy="419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48922"/>
      </p:ext>
    </p:extLst>
  </p:cSld>
  <p:clrMapOvr>
    <a:masterClrMapping/>
  </p:clrMapOvr>
</p:sld>
</file>

<file path=ppt/theme/theme1.xml><?xml version="1.0" encoding="utf-8"?>
<a:theme xmlns:a="http://schemas.openxmlformats.org/drawingml/2006/main" name="Solanio template">
  <a:themeElements>
    <a:clrScheme name="Custom 347">
      <a:dk1>
        <a:srgbClr val="484F56"/>
      </a:dk1>
      <a:lt1>
        <a:srgbClr val="FFFFFF"/>
      </a:lt1>
      <a:dk2>
        <a:srgbClr val="666666"/>
      </a:dk2>
      <a:lt2>
        <a:srgbClr val="EEF1F3"/>
      </a:lt2>
      <a:accent1>
        <a:srgbClr val="9BCF63"/>
      </a:accent1>
      <a:accent2>
        <a:srgbClr val="51B148"/>
      </a:accent2>
      <a:accent3>
        <a:srgbClr val="B8F567"/>
      </a:accent3>
      <a:accent4>
        <a:srgbClr val="484F56"/>
      </a:accent4>
      <a:accent5>
        <a:srgbClr val="89A8BF"/>
      </a:accent5>
      <a:accent6>
        <a:srgbClr val="E0E8EE"/>
      </a:accent6>
      <a:hlink>
        <a:srgbClr val="9BCF6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50</Words>
  <Application>Microsoft Office PowerPoint</Application>
  <PresentationFormat>Экран (16:9)</PresentationFormat>
  <Paragraphs>15</Paragraphs>
  <Slides>10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Pontano Sans</vt:lpstr>
      <vt:lpstr>Calibri</vt:lpstr>
      <vt:lpstr>Century</vt:lpstr>
      <vt:lpstr>Dosis ExtraLight</vt:lpstr>
      <vt:lpstr>Arial</vt:lpstr>
      <vt:lpstr>Wingdings</vt:lpstr>
      <vt:lpstr>Dosis</vt:lpstr>
      <vt:lpstr>Solanio template</vt:lpstr>
      <vt:lpstr>ЭКО-КР   ТЫ</vt:lpstr>
      <vt:lpstr>Наша команда:  1. Афанасьев Дмитрий  2. Вандышев Данил  3. Игуменьщев Александр  4. Касинцев Владимир  5. Шабалина Елизавета  6. Ярушин Владислав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ЭКО-КРОТЫ</dc:title>
  <dc:creator>Привет !!!</dc:creator>
  <cp:lastModifiedBy>Привет !!!</cp:lastModifiedBy>
  <cp:revision>11</cp:revision>
  <dcterms:modified xsi:type="dcterms:W3CDTF">2022-05-23T14:50:45Z</dcterms:modified>
</cp:coreProperties>
</file>